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7"/>
  </p:notesMasterIdLst>
  <p:sldIdLst>
    <p:sldId id="256" r:id="rId9"/>
    <p:sldId id="259" r:id="rId10"/>
    <p:sldId id="260" r:id="rId11"/>
    <p:sldId id="261" r:id="rId12"/>
    <p:sldId id="280" r:id="rId13"/>
    <p:sldId id="262" r:id="rId14"/>
    <p:sldId id="28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94881-3B6C-4938-A597-0B17DF2B8B76}" v="1" dt="2023-01-03T20:12:35.445"/>
    <p1510:client id="{D1313D19-BB1D-4933-8068-D12285FC1EC2}" v="21" dt="2023-01-03T18:33:42.5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D1313D19-BB1D-4933-8068-D12285FC1EC2}"/>
    <pc:docChg chg="undo custSel addSld delSld modSld sldOrd">
      <pc:chgData name="Class, Caleb" userId="81c01ea6-bccc-4178-af5e-bb84e88c284b" providerId="ADAL" clId="{D1313D19-BB1D-4933-8068-D12285FC1EC2}" dt="2023-01-03T18:37:45.038" v="708" actId="1035"/>
      <pc:docMkLst>
        <pc:docMk/>
      </pc:docMkLst>
      <pc:sldChg chg="modSp mod">
        <pc:chgData name="Class, Caleb" userId="81c01ea6-bccc-4178-af5e-bb84e88c284b" providerId="ADAL" clId="{D1313D19-BB1D-4933-8068-D12285FC1EC2}" dt="2023-01-03T17:31:02.804" v="643" actId="20577"/>
        <pc:sldMkLst>
          <pc:docMk/>
          <pc:sldMk cId="2831391183" sldId="256"/>
        </pc:sldMkLst>
        <pc:spChg chg="mod">
          <ac:chgData name="Class, Caleb" userId="81c01ea6-bccc-4178-af5e-bb84e88c284b" providerId="ADAL" clId="{D1313D19-BB1D-4933-8068-D12285FC1EC2}" dt="2023-01-03T17:31:02.804" v="643" actId="20577"/>
          <ac:spMkLst>
            <pc:docMk/>
            <pc:sldMk cId="2831391183" sldId="256"/>
            <ac:spMk id="2" creationId="{818070E7-5673-4DEE-BBC0-CE9F022A4A7A}"/>
          </ac:spMkLst>
        </pc:spChg>
        <pc:spChg chg="mod">
          <ac:chgData name="Class, Caleb" userId="81c01ea6-bccc-4178-af5e-bb84e88c284b" providerId="ADAL" clId="{D1313D19-BB1D-4933-8068-D12285FC1EC2}" dt="2023-01-03T17:17:17.770" v="0"/>
          <ac:spMkLst>
            <pc:docMk/>
            <pc:sldMk cId="2831391183" sldId="256"/>
            <ac:spMk id="3" creationId="{10E32FE9-BCC4-4D7A-A04B-6B5B6C7527E8}"/>
          </ac:spMkLst>
        </pc:spChg>
      </pc:sldChg>
      <pc:sldChg chg="delSp modSp mod">
        <pc:chgData name="Class, Caleb" userId="81c01ea6-bccc-4178-af5e-bb84e88c284b" providerId="ADAL" clId="{D1313D19-BB1D-4933-8068-D12285FC1EC2}" dt="2023-01-03T17:22:09.447" v="230" actId="20577"/>
        <pc:sldMkLst>
          <pc:docMk/>
          <pc:sldMk cId="1826363201" sldId="259"/>
        </pc:sldMkLst>
        <pc:spChg chg="mod">
          <ac:chgData name="Class, Caleb" userId="81c01ea6-bccc-4178-af5e-bb84e88c284b" providerId="ADAL" clId="{D1313D19-BB1D-4933-8068-D12285FC1EC2}" dt="2023-01-03T17:22:09.447" v="230" actId="20577"/>
          <ac:spMkLst>
            <pc:docMk/>
            <pc:sldMk cId="1826363201" sldId="259"/>
            <ac:spMk id="7" creationId="{8AC0AAD5-60AD-46DC-B530-F6EB27B88EB2}"/>
          </ac:spMkLst>
        </pc:spChg>
        <pc:spChg chg="del">
          <ac:chgData name="Class, Caleb" userId="81c01ea6-bccc-4178-af5e-bb84e88c284b" providerId="ADAL" clId="{D1313D19-BB1D-4933-8068-D12285FC1EC2}" dt="2023-01-03T17:18:33.712" v="33" actId="478"/>
          <ac:spMkLst>
            <pc:docMk/>
            <pc:sldMk cId="1826363201" sldId="259"/>
            <ac:spMk id="8" creationId="{D9F75F59-5A67-406C-86B7-DF305F429457}"/>
          </ac:spMkLst>
        </pc:spChg>
      </pc:sldChg>
      <pc:sldChg chg="ord">
        <pc:chgData name="Class, Caleb" userId="81c01ea6-bccc-4178-af5e-bb84e88c284b" providerId="ADAL" clId="{D1313D19-BB1D-4933-8068-D12285FC1EC2}" dt="2023-01-03T17:42:12.280" v="645"/>
        <pc:sldMkLst>
          <pc:docMk/>
          <pc:sldMk cId="3500527081" sldId="261"/>
        </pc:sldMkLst>
      </pc:sldChg>
      <pc:sldChg chg="modSp add del modAnim">
        <pc:chgData name="Class, Caleb" userId="81c01ea6-bccc-4178-af5e-bb84e88c284b" providerId="ADAL" clId="{D1313D19-BB1D-4933-8068-D12285FC1EC2}" dt="2023-01-03T18:33:42.580" v="663"/>
        <pc:sldMkLst>
          <pc:docMk/>
          <pc:sldMk cId="2325172336" sldId="262"/>
        </pc:sldMkLst>
        <pc:spChg chg="mod">
          <ac:chgData name="Class, Caleb" userId="81c01ea6-bccc-4178-af5e-bb84e88c284b" providerId="ADAL" clId="{D1313D19-BB1D-4933-8068-D12285FC1EC2}" dt="2023-01-03T18:30:38.937" v="662" actId="20577"/>
          <ac:spMkLst>
            <pc:docMk/>
            <pc:sldMk cId="2325172336" sldId="262"/>
            <ac:spMk id="3" creationId="{36129C3F-23BD-6C19-392E-850FA9B5BF2F}"/>
          </ac:spMkLst>
        </pc:spChg>
      </pc:sldChg>
      <pc:sldChg chg="add del">
        <pc:chgData name="Class, Caleb" userId="81c01ea6-bccc-4178-af5e-bb84e88c284b" providerId="ADAL" clId="{D1313D19-BB1D-4933-8068-D12285FC1EC2}" dt="2023-01-03T17:21:10.835" v="197"/>
        <pc:sldMkLst>
          <pc:docMk/>
          <pc:sldMk cId="2489416439" sldId="263"/>
        </pc:sldMkLst>
      </pc:sldChg>
      <pc:sldChg chg="del">
        <pc:chgData name="Class, Caleb" userId="81c01ea6-bccc-4178-af5e-bb84e88c284b" providerId="ADAL" clId="{D1313D19-BB1D-4933-8068-D12285FC1EC2}" dt="2023-01-03T17:17:54.661" v="2" actId="47"/>
        <pc:sldMkLst>
          <pc:docMk/>
          <pc:sldMk cId="1080790521" sldId="269"/>
        </pc:sldMkLst>
      </pc:sldChg>
      <pc:sldChg chg="del">
        <pc:chgData name="Class, Caleb" userId="81c01ea6-bccc-4178-af5e-bb84e88c284b" providerId="ADAL" clId="{D1313D19-BB1D-4933-8068-D12285FC1EC2}" dt="2023-01-03T17:17:57.145" v="4" actId="47"/>
        <pc:sldMkLst>
          <pc:docMk/>
          <pc:sldMk cId="2446001557" sldId="270"/>
        </pc:sldMkLst>
      </pc:sldChg>
      <pc:sldChg chg="del">
        <pc:chgData name="Class, Caleb" userId="81c01ea6-bccc-4178-af5e-bb84e88c284b" providerId="ADAL" clId="{D1313D19-BB1D-4933-8068-D12285FC1EC2}" dt="2023-01-03T17:17:58.992" v="6" actId="47"/>
        <pc:sldMkLst>
          <pc:docMk/>
          <pc:sldMk cId="446275877" sldId="271"/>
        </pc:sldMkLst>
      </pc:sldChg>
      <pc:sldChg chg="del">
        <pc:chgData name="Class, Caleb" userId="81c01ea6-bccc-4178-af5e-bb84e88c284b" providerId="ADAL" clId="{D1313D19-BB1D-4933-8068-D12285FC1EC2}" dt="2023-01-03T17:17:57.608" v="5" actId="47"/>
        <pc:sldMkLst>
          <pc:docMk/>
          <pc:sldMk cId="3101281954" sldId="272"/>
        </pc:sldMkLst>
      </pc:sldChg>
      <pc:sldChg chg="del">
        <pc:chgData name="Class, Caleb" userId="81c01ea6-bccc-4178-af5e-bb84e88c284b" providerId="ADAL" clId="{D1313D19-BB1D-4933-8068-D12285FC1EC2}" dt="2023-01-03T17:18:01.219" v="11" actId="47"/>
        <pc:sldMkLst>
          <pc:docMk/>
          <pc:sldMk cId="1671981702" sldId="273"/>
        </pc:sldMkLst>
      </pc:sldChg>
      <pc:sldChg chg="del">
        <pc:chgData name="Class, Caleb" userId="81c01ea6-bccc-4178-af5e-bb84e88c284b" providerId="ADAL" clId="{D1313D19-BB1D-4933-8068-D12285FC1EC2}" dt="2023-01-03T17:17:40.451" v="1" actId="47"/>
        <pc:sldMkLst>
          <pc:docMk/>
          <pc:sldMk cId="4154048531" sldId="275"/>
        </pc:sldMkLst>
      </pc:sldChg>
      <pc:sldChg chg="del">
        <pc:chgData name="Class, Caleb" userId="81c01ea6-bccc-4178-af5e-bb84e88c284b" providerId="ADAL" clId="{D1313D19-BB1D-4933-8068-D12285FC1EC2}" dt="2023-01-03T17:18:00.466" v="9" actId="47"/>
        <pc:sldMkLst>
          <pc:docMk/>
          <pc:sldMk cId="1510351579" sldId="276"/>
        </pc:sldMkLst>
      </pc:sldChg>
      <pc:sldChg chg="del">
        <pc:chgData name="Class, Caleb" userId="81c01ea6-bccc-4178-af5e-bb84e88c284b" providerId="ADAL" clId="{D1313D19-BB1D-4933-8068-D12285FC1EC2}" dt="2023-01-03T17:18:00.844" v="10" actId="47"/>
        <pc:sldMkLst>
          <pc:docMk/>
          <pc:sldMk cId="1911802863" sldId="277"/>
        </pc:sldMkLst>
      </pc:sldChg>
      <pc:sldChg chg="del">
        <pc:chgData name="Class, Caleb" userId="81c01ea6-bccc-4178-af5e-bb84e88c284b" providerId="ADAL" clId="{D1313D19-BB1D-4933-8068-D12285FC1EC2}" dt="2023-01-03T17:17:59.665" v="7" actId="47"/>
        <pc:sldMkLst>
          <pc:docMk/>
          <pc:sldMk cId="1820218453" sldId="278"/>
        </pc:sldMkLst>
      </pc:sldChg>
      <pc:sldChg chg="del">
        <pc:chgData name="Class, Caleb" userId="81c01ea6-bccc-4178-af5e-bb84e88c284b" providerId="ADAL" clId="{D1313D19-BB1D-4933-8068-D12285FC1EC2}" dt="2023-01-03T17:18:00.081" v="8" actId="47"/>
        <pc:sldMkLst>
          <pc:docMk/>
          <pc:sldMk cId="2147299611" sldId="279"/>
        </pc:sldMkLst>
      </pc:sldChg>
      <pc:sldChg chg="addSp modSp mod">
        <pc:chgData name="Class, Caleb" userId="81c01ea6-bccc-4178-af5e-bb84e88c284b" providerId="ADAL" clId="{D1313D19-BB1D-4933-8068-D12285FC1EC2}" dt="2023-01-03T17:30:51.585" v="637" actId="167"/>
        <pc:sldMkLst>
          <pc:docMk/>
          <pc:sldMk cId="2913395263" sldId="280"/>
        </pc:sldMkLst>
        <pc:spChg chg="add mod ord">
          <ac:chgData name="Class, Caleb" userId="81c01ea6-bccc-4178-af5e-bb84e88c284b" providerId="ADAL" clId="{D1313D19-BB1D-4933-8068-D12285FC1EC2}" dt="2023-01-03T17:30:51.585" v="637" actId="167"/>
          <ac:spMkLst>
            <pc:docMk/>
            <pc:sldMk cId="2913395263" sldId="280"/>
            <ac:spMk id="3" creationId="{A8A68AF7-CD66-3487-FED7-F4DC36EBA9D0}"/>
          </ac:spMkLst>
        </pc:spChg>
      </pc:sldChg>
      <pc:sldChg chg="del">
        <pc:chgData name="Class, Caleb" userId="81c01ea6-bccc-4178-af5e-bb84e88c284b" providerId="ADAL" clId="{D1313D19-BB1D-4933-8068-D12285FC1EC2}" dt="2023-01-03T17:18:27.159" v="32" actId="47"/>
        <pc:sldMkLst>
          <pc:docMk/>
          <pc:sldMk cId="3396883059" sldId="281"/>
        </pc:sldMkLst>
      </pc:sldChg>
      <pc:sldChg chg="addSp delSp modSp new mod ord">
        <pc:chgData name="Class, Caleb" userId="81c01ea6-bccc-4178-af5e-bb84e88c284b" providerId="ADAL" clId="{D1313D19-BB1D-4933-8068-D12285FC1EC2}" dt="2023-01-03T18:37:45.038" v="708" actId="1035"/>
        <pc:sldMkLst>
          <pc:docMk/>
          <pc:sldMk cId="957145089" sldId="282"/>
        </pc:sldMkLst>
        <pc:spChg chg="mod">
          <ac:chgData name="Class, Caleb" userId="81c01ea6-bccc-4178-af5e-bb84e88c284b" providerId="ADAL" clId="{D1313D19-BB1D-4933-8068-D12285FC1EC2}" dt="2023-01-03T17:18:21.441" v="31" actId="20577"/>
          <ac:spMkLst>
            <pc:docMk/>
            <pc:sldMk cId="957145089" sldId="282"/>
            <ac:spMk id="2" creationId="{B4D07DCD-1A76-EC92-F3B7-26E80ED07DF1}"/>
          </ac:spMkLst>
        </pc:spChg>
        <pc:spChg chg="mod">
          <ac:chgData name="Class, Caleb" userId="81c01ea6-bccc-4178-af5e-bb84e88c284b" providerId="ADAL" clId="{D1313D19-BB1D-4933-8068-D12285FC1EC2}" dt="2023-01-03T17:25:42.894" v="631" actId="20577"/>
          <ac:spMkLst>
            <pc:docMk/>
            <pc:sldMk cId="957145089" sldId="282"/>
            <ac:spMk id="3" creationId="{2DA7C73F-690F-1D78-84BE-4BBF4393558F}"/>
          </ac:spMkLst>
        </pc:spChg>
        <pc:spChg chg="del">
          <ac:chgData name="Class, Caleb" userId="81c01ea6-bccc-4178-af5e-bb84e88c284b" providerId="ADAL" clId="{D1313D19-BB1D-4933-8068-D12285FC1EC2}" dt="2023-01-03T17:22:35.349" v="231" actId="3680"/>
          <ac:spMkLst>
            <pc:docMk/>
            <pc:sldMk cId="957145089" sldId="282"/>
            <ac:spMk id="4" creationId="{50C2C6D6-968B-DB82-3DE1-26EB9D463ABB}"/>
          </ac:spMkLst>
        </pc:spChg>
        <pc:spChg chg="add mod">
          <ac:chgData name="Class, Caleb" userId="81c01ea6-bccc-4178-af5e-bb84e88c284b" providerId="ADAL" clId="{D1313D19-BB1D-4933-8068-D12285FC1EC2}" dt="2023-01-03T17:30:41.325" v="635"/>
          <ac:spMkLst>
            <pc:docMk/>
            <pc:sldMk cId="957145089" sldId="282"/>
            <ac:spMk id="7" creationId="{CF565236-D9AC-4299-9568-0859933DC611}"/>
          </ac:spMkLst>
        </pc:spChg>
        <pc:graphicFrameChg chg="add mod ord modGraphic">
          <ac:chgData name="Class, Caleb" userId="81c01ea6-bccc-4178-af5e-bb84e88c284b" providerId="ADAL" clId="{D1313D19-BB1D-4933-8068-D12285FC1EC2}" dt="2023-01-03T18:37:45.038" v="708" actId="1035"/>
          <ac:graphicFrameMkLst>
            <pc:docMk/>
            <pc:sldMk cId="957145089" sldId="282"/>
            <ac:graphicFrameMk id="6" creationId="{6F2676F6-6913-22CB-2A84-DE32DDB3FB26}"/>
          </ac:graphicFrameMkLst>
        </pc:graphicFrameChg>
      </pc:sldChg>
    </pc:docChg>
  </pc:docChgLst>
  <pc:docChgLst>
    <pc:chgData name="Class, Caleb" userId="81c01ea6-bccc-4178-af5e-bb84e88c284b" providerId="ADAL" clId="{76A94881-3B6C-4938-A597-0B17DF2B8B76}"/>
    <pc:docChg chg="modSld">
      <pc:chgData name="Class, Caleb" userId="81c01ea6-bccc-4178-af5e-bb84e88c284b" providerId="ADAL" clId="{76A94881-3B6C-4938-A597-0B17DF2B8B76}" dt="2023-01-03T20:12:35.446" v="0" actId="9405"/>
      <pc:docMkLst>
        <pc:docMk/>
      </pc:docMkLst>
      <pc:sldChg chg="addSp mod">
        <pc:chgData name="Class, Caleb" userId="81c01ea6-bccc-4178-af5e-bb84e88c284b" providerId="ADAL" clId="{76A94881-3B6C-4938-A597-0B17DF2B8B76}" dt="2023-01-03T20:12:35.446" v="0" actId="9405"/>
        <pc:sldMkLst>
          <pc:docMk/>
          <pc:sldMk cId="2831391183" sldId="256"/>
        </pc:sldMkLst>
        <pc:inkChg chg="add">
          <ac:chgData name="Class, Caleb" userId="81c01ea6-bccc-4178-af5e-bb84e88c284b" providerId="ADAL" clId="{76A94881-3B6C-4938-A597-0B17DF2B8B76}" dt="2023-01-03T20:12:35.446" v="0" actId="9405"/>
          <ac:inkMkLst>
            <pc:docMk/>
            <pc:sldMk cId="2831391183" sldId="256"/>
            <ac:inkMk id="4" creationId="{EF3B9C4D-8FA7-4650-A85B-9410E7A8E08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5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1/3/2023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1/3/2023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1/3/2023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1/3/2023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images.nasa.gov/" TargetMode="Externa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andbox.mc.edu/~bennet/cs404/doc/ave_f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R?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Describe the goal of computer programming.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Contrast “high-level” and “low-level” programming languages.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Compare &amp; contrast R with Excel.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Contrast R and RStudio.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EF6D-1891-132B-A2D6-B134BBD1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Yup,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912AE-2EAE-09C4-4715-C9355AB63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6400800" cy="5027456"/>
          </a:xfrm>
        </p:spPr>
        <p:txBody>
          <a:bodyPr/>
          <a:lstStyle/>
          <a:p>
            <a:r>
              <a:rPr lang="en-US"/>
              <a:t>Giving instructions to a computer</a:t>
            </a:r>
          </a:p>
          <a:p>
            <a:r>
              <a:rPr lang="en-US"/>
              <a:t>No, it’s not “easy”</a:t>
            </a:r>
          </a:p>
          <a:p>
            <a:r>
              <a:rPr lang="en-US"/>
              <a:t>It’s a lot easier than it used to be though</a:t>
            </a:r>
          </a:p>
        </p:txBody>
      </p:sp>
      <p:pic>
        <p:nvPicPr>
          <p:cNvPr id="7" name="Content Placeholder 6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EC3C21A4-06AF-3FC1-FFD0-B2FCCB05BE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78" y="1364237"/>
            <a:ext cx="3898900" cy="29241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4A306-349F-5025-AB7B-C835BADA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6873BB3F-D324-E59F-6979-359E482D6387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507A79F-7599-5B24-5F05-D4526A8E9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56" y="4600202"/>
            <a:ext cx="3977344" cy="1907333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F39E3F5-98C9-FE19-89A7-2CFE18816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97" y="2692915"/>
            <a:ext cx="3814564" cy="3861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3CD9D9-54A8-F850-C8FF-2B00D6043DB5}"/>
              </a:ext>
            </a:extLst>
          </p:cNvPr>
          <p:cNvSpPr txBox="1"/>
          <p:nvPr/>
        </p:nvSpPr>
        <p:spPr>
          <a:xfrm>
            <a:off x="-44458" y="5934670"/>
            <a:ext cx="2664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Sources:</a:t>
            </a:r>
          </a:p>
          <a:p>
            <a:r>
              <a:rPr lang="en-US">
                <a:hlinkClick r:id="rId5"/>
              </a:rPr>
              <a:t>https://images.nasa.gov/</a:t>
            </a:r>
            <a:endParaRPr lang="en-US"/>
          </a:p>
          <a:p>
            <a:r>
              <a:rPr lang="en-US"/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4844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1E6C-DDB1-ABE6-DEBF-E701F69E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is a “high-level”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8D5F8-3D62-A68A-3DD2-47BD99DBD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1569336"/>
          </a:xfrm>
        </p:spPr>
        <p:txBody>
          <a:bodyPr/>
          <a:lstStyle/>
          <a:p>
            <a:r>
              <a:rPr lang="en-US" sz="2400"/>
              <a:t>Calculating an average in R</a:t>
            </a:r>
          </a:p>
          <a:p>
            <a:endParaRPr lang="en-US" sz="2400"/>
          </a:p>
          <a:p>
            <a:pPr marL="0" indent="0">
              <a:buNone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Arial Unicode MS"/>
                <a:ea typeface="+mn-ea"/>
              </a:rPr>
              <a:t>mean(numbers)</a:t>
            </a:r>
            <a:endParaRPr lang="en-US" sz="1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E05D2-0709-04EB-EFC6-C7E793ED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FEB22C-8BCB-F8CB-525B-9E9244BA194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 READ THE NUMBER OF INPUT VALUES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READ 10, N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10   FORMAT(I3)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 READ THAT MANY NUMBERS, STORING ABSOLUTE VALUES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DO 20 I = 1, N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READ 30, DTA(I)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30   FORMAT(F10.6)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IF(DTA(I)) 25,20,20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25   DTA(I) = -DTA(I)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20   CONTINUE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 COMPUTE THE SUM OF THE NUMBERS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SUM = 0.0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DO 40 I=1, N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SUM = SUM + DTA(I)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40   CONTINUE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 COMPUTE AND PRINT THE AVERAGE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AVG = SUM/FLOAT(N)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PRINT 50, AVG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50   FORMAT(1H ,F10.6)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STOP 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      END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0B601E8-6074-19B7-FE56-8F5257346360}"/>
              </a:ext>
            </a:extLst>
          </p:cNvPr>
          <p:cNvSpPr txBox="1">
            <a:spLocks/>
          </p:cNvSpPr>
          <p:nvPr/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b="0" i="0" kern="1200">
                <a:solidFill>
                  <a:srgbClr val="13294B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Calculating an average in Fortran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20D67-606F-83CD-12A2-ADBCDC00726A}"/>
              </a:ext>
            </a:extLst>
          </p:cNvPr>
          <p:cNvSpPr txBox="1"/>
          <p:nvPr/>
        </p:nvSpPr>
        <p:spPr>
          <a:xfrm>
            <a:off x="89074" y="6235898"/>
            <a:ext cx="642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Bennet T. </a:t>
            </a:r>
            <a:r>
              <a:rPr lang="en-US">
                <a:hlinkClick r:id="rId3"/>
              </a:rPr>
              <a:t>http://sandbox.mc.edu/~bennet/cs404/doc/ave_f.html</a:t>
            </a:r>
            <a:r>
              <a:rPr lang="en-US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A8CB4-7B9F-08D2-11C2-A968EFDF2070}"/>
              </a:ext>
            </a:extLst>
          </p:cNvPr>
          <p:cNvSpPr txBox="1"/>
          <p:nvPr/>
        </p:nvSpPr>
        <p:spPr>
          <a:xfrm>
            <a:off x="5413270" y="5525999"/>
            <a:ext cx="5536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Glue Language: </a:t>
            </a:r>
            <a:r>
              <a:rPr lang="en-US" sz="2400"/>
              <a:t>A programming language that connects to other software and programming languages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E852ED62-E3F0-C8A1-B11D-D16240274B9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E4ED53-E18C-4B73-F109-0388D8A50F6B}"/>
              </a:ext>
            </a:extLst>
          </p:cNvPr>
          <p:cNvGrpSpPr/>
          <p:nvPr/>
        </p:nvGrpSpPr>
        <p:grpSpPr>
          <a:xfrm>
            <a:off x="3608865" y="2958008"/>
            <a:ext cx="8434215" cy="2033076"/>
            <a:chOff x="3893954" y="3032897"/>
            <a:chExt cx="8434215" cy="2033076"/>
          </a:xfrm>
        </p:grpSpPr>
        <p:sp>
          <p:nvSpPr>
            <p:cNvPr id="12" name="Left-Right Arrow 3">
              <a:extLst>
                <a:ext uri="{FF2B5EF4-FFF2-40B4-BE49-F238E27FC236}">
                  <a16:creationId xmlns:a16="http://schemas.microsoft.com/office/drawing/2014/main" id="{9DEDFF53-992D-74E5-1E40-09BB38E0C510}"/>
                </a:ext>
              </a:extLst>
            </p:cNvPr>
            <p:cNvSpPr/>
            <p:nvPr/>
          </p:nvSpPr>
          <p:spPr>
            <a:xfrm>
              <a:off x="6070948" y="3306089"/>
              <a:ext cx="3987452" cy="739818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robot illustration of a family">
              <a:extLst>
                <a:ext uri="{FF2B5EF4-FFF2-40B4-BE49-F238E27FC236}">
                  <a16:creationId xmlns:a16="http://schemas.microsoft.com/office/drawing/2014/main" id="{71689D92-1227-D6B5-0FF7-6119C2D89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43"/>
            <a:stretch/>
          </p:blipFill>
          <p:spPr>
            <a:xfrm>
              <a:off x="4201157" y="3032897"/>
              <a:ext cx="1810707" cy="1411527"/>
            </a:xfrm>
            <a:prstGeom prst="rect">
              <a:avLst/>
            </a:prstGeom>
          </p:spPr>
        </p:pic>
        <p:pic>
          <p:nvPicPr>
            <p:cNvPr id="20" name="Picture 19" descr="Man with a huge mustache">
              <a:extLst>
                <a:ext uri="{FF2B5EF4-FFF2-40B4-BE49-F238E27FC236}">
                  <a16:creationId xmlns:a16="http://schemas.microsoft.com/office/drawing/2014/main" id="{E4280C4B-F6BA-601A-5475-C79B2048B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3452" y="3032897"/>
              <a:ext cx="2064324" cy="137621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BB6851-9B05-4089-E561-C1B9270B9F21}"/>
                </a:ext>
              </a:extLst>
            </p:cNvPr>
            <p:cNvSpPr txBox="1"/>
            <p:nvPr/>
          </p:nvSpPr>
          <p:spPr>
            <a:xfrm>
              <a:off x="3893954" y="4419642"/>
              <a:ext cx="2425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Low Level</a:t>
              </a:r>
            </a:p>
            <a:p>
              <a:pPr algn="ctr"/>
              <a:r>
                <a:rPr lang="en-US"/>
                <a:t>(Computer Language)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68355B-A64F-EA9D-04EB-6CAB102E4672}"/>
                </a:ext>
              </a:extLst>
            </p:cNvPr>
            <p:cNvSpPr txBox="1"/>
            <p:nvPr/>
          </p:nvSpPr>
          <p:spPr>
            <a:xfrm>
              <a:off x="9903058" y="4409113"/>
              <a:ext cx="24251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High Level</a:t>
              </a:r>
            </a:p>
            <a:p>
              <a:pPr algn="ctr"/>
              <a:r>
                <a:rPr lang="en-US"/>
                <a:t>(People Language)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E0023E-85C5-9E15-5C57-C49EB2671268}"/>
                </a:ext>
              </a:extLst>
            </p:cNvPr>
            <p:cNvCxnSpPr/>
            <p:nvPr/>
          </p:nvCxnSpPr>
          <p:spPr>
            <a:xfrm flipV="1">
              <a:off x="9278754" y="3909609"/>
              <a:ext cx="0" cy="499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F32537-F8F5-4A1A-127C-54E9D9DB8879}"/>
                </a:ext>
              </a:extLst>
            </p:cNvPr>
            <p:cNvSpPr txBox="1"/>
            <p:nvPr/>
          </p:nvSpPr>
          <p:spPr>
            <a:xfrm>
              <a:off x="8695089" y="4373475"/>
              <a:ext cx="139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R, SQL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8079C86-E60F-1681-B896-FC076EDA6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7614" y="3909609"/>
              <a:ext cx="0" cy="7027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495221-E716-A2A1-8406-00E6A55CBFD6}"/>
                </a:ext>
              </a:extLst>
            </p:cNvPr>
            <p:cNvSpPr txBox="1"/>
            <p:nvPr/>
          </p:nvSpPr>
          <p:spPr>
            <a:xfrm>
              <a:off x="7739179" y="4562376"/>
              <a:ext cx="1396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C, Fortran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8AF95A3-C0C4-6E1C-BBBB-6E881C29482C}"/>
                </a:ext>
              </a:extLst>
            </p:cNvPr>
            <p:cNvCxnSpPr/>
            <p:nvPr/>
          </p:nvCxnSpPr>
          <p:spPr>
            <a:xfrm flipV="1">
              <a:off x="6963023" y="3904126"/>
              <a:ext cx="0" cy="499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8A1203-0F48-9CAE-B14C-4B6CFD0F4CBC}"/>
                </a:ext>
              </a:extLst>
            </p:cNvPr>
            <p:cNvSpPr txBox="1"/>
            <p:nvPr/>
          </p:nvSpPr>
          <p:spPr>
            <a:xfrm>
              <a:off x="6279082" y="4351590"/>
              <a:ext cx="1396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Assembly Language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05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A8A68AF7-CD66-3487-FED7-F4DC36EBA9D0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02717-5EDA-C784-3C4A-6A66AA1E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already did it!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C1C89-8870-57D4-E62C-7FAD0085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CC88D-0B2C-C26F-FC45-9FE7C446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042" y="272070"/>
            <a:ext cx="6438991" cy="4143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53476D-7B19-5FA0-9B70-8AC1B5F05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442" y="5165936"/>
            <a:ext cx="740195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9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0BF1-A8D2-B22C-9AAF-67A8254A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29C3F-23BD-6C19-392E-850FA9B5B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/>
              <a:t>True story: an independent pharmacist doing an annual analysis to detect potential fraud</a:t>
            </a:r>
          </a:p>
          <a:p>
            <a:pPr lvl="1"/>
            <a:r>
              <a:rPr lang="en-US"/>
              <a:t>With a calculator: Took an entire weekend</a:t>
            </a:r>
          </a:p>
          <a:p>
            <a:pPr lvl="1"/>
            <a:r>
              <a:rPr lang="en-US"/>
              <a:t>With Excel: Took an hour</a:t>
            </a:r>
          </a:p>
          <a:p>
            <a:pPr lvl="1"/>
            <a:r>
              <a:rPr lang="en-US"/>
              <a:t>With R: 1 hour this year, 2 minutes next year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C17B9-FE54-2BB6-EEA4-3DE4262A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0F40662B-E507-63FE-A11D-61D7FF0AF312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646B6F-8130-887E-1325-C7DA9E760CAA}"/>
              </a:ext>
            </a:extLst>
          </p:cNvPr>
          <p:cNvGrpSpPr/>
          <p:nvPr/>
        </p:nvGrpSpPr>
        <p:grpSpPr>
          <a:xfrm>
            <a:off x="1951345" y="3674711"/>
            <a:ext cx="7893760" cy="2962601"/>
            <a:chOff x="1951345" y="3674711"/>
            <a:chExt cx="7893760" cy="2962601"/>
          </a:xfrm>
        </p:grpSpPr>
        <p:pic>
          <p:nvPicPr>
            <p:cNvPr id="7" name="Picture 6" descr="Image result for many windows open&quot;">
              <a:extLst>
                <a:ext uri="{FF2B5EF4-FFF2-40B4-BE49-F238E27FC236}">
                  <a16:creationId xmlns:a16="http://schemas.microsoft.com/office/drawing/2014/main" id="{CD66984E-4959-43E5-B750-6E21EE40C1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345" y="3674711"/>
              <a:ext cx="4740161" cy="2962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A62702-9BA8-3408-14A8-B8185F9A4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254" y="4500727"/>
              <a:ext cx="1687851" cy="1310567"/>
            </a:xfrm>
            <a:prstGeom prst="rect">
              <a:avLst/>
            </a:prstGeom>
          </p:spPr>
        </p:pic>
        <p:sp>
          <p:nvSpPr>
            <p:cNvPr id="9" name="Right Arrow 4">
              <a:extLst>
                <a:ext uri="{FF2B5EF4-FFF2-40B4-BE49-F238E27FC236}">
                  <a16:creationId xmlns:a16="http://schemas.microsoft.com/office/drawing/2014/main" id="{41FFFE15-E8A3-B265-FAF4-A85DD22188D3}"/>
                </a:ext>
              </a:extLst>
            </p:cNvPr>
            <p:cNvSpPr/>
            <p:nvPr/>
          </p:nvSpPr>
          <p:spPr>
            <a:xfrm>
              <a:off x="6721901" y="4877248"/>
              <a:ext cx="1404958" cy="4408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17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7DCD-1A76-EC92-F3B7-26E80ED0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vs.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7C73F-690F-1D78-84BE-4BBF43935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1041930" cy="5027456"/>
          </a:xfrm>
        </p:spPr>
        <p:txBody>
          <a:bodyPr/>
          <a:lstStyle/>
          <a:p>
            <a:r>
              <a:rPr lang="en-US"/>
              <a:t>Both are useful in certain situations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2676F6-6913-22CB-2A84-DE32DDB3FB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74339624"/>
              </p:ext>
            </p:extLst>
          </p:nvPr>
        </p:nvGraphicFramePr>
        <p:xfrm>
          <a:off x="1274171" y="2325041"/>
          <a:ext cx="9712788" cy="32382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56394">
                  <a:extLst>
                    <a:ext uri="{9D8B030D-6E8A-4147-A177-3AD203B41FA5}">
                      <a16:colId xmlns:a16="http://schemas.microsoft.com/office/drawing/2014/main" val="3695811361"/>
                    </a:ext>
                  </a:extLst>
                </a:gridCol>
                <a:gridCol w="4856394">
                  <a:extLst>
                    <a:ext uri="{9D8B030D-6E8A-4147-A177-3AD203B41FA5}">
                      <a16:colId xmlns:a16="http://schemas.microsoft.com/office/drawing/2014/main" val="1498736124"/>
                    </a:ext>
                  </a:extLst>
                </a:gridCol>
              </a:tblGrid>
              <a:tr h="80956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Excel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9003138"/>
                  </a:ext>
                </a:extLst>
              </a:tr>
              <a:tr h="809567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Easy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Takes more getting used 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265139"/>
                  </a:ext>
                </a:extLst>
              </a:tr>
              <a:tr h="809567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Most tools and options are provided by Microsoft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Anyone can write/download R “libraries” (More than 20,000 freely available)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081883"/>
                  </a:ext>
                </a:extLst>
              </a:tr>
              <a:tr h="809567"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Need to take notes to remember what you did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The code tells you what you did!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0771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9E8C7-20CA-D584-E661-7AC3D70E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CF565236-D9AC-4299-9568-0859933DC61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4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26DD-29F5-54FD-1BB1-FF703E82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&amp;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4924-211D-687B-AAC2-4AB41B3D14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098708"/>
            <a:ext cx="5384800" cy="5027456"/>
          </a:xfrm>
        </p:spPr>
        <p:txBody>
          <a:bodyPr/>
          <a:lstStyle/>
          <a:p>
            <a:r>
              <a:rPr lang="en-US" b="1"/>
              <a:t>R</a:t>
            </a:r>
            <a:r>
              <a:rPr lang="en-US"/>
              <a:t> is the programming language</a:t>
            </a:r>
          </a:p>
          <a:p>
            <a:endParaRPr lang="en-US" sz="1600" b="1"/>
          </a:p>
          <a:p>
            <a:pPr indent="0">
              <a:buNone/>
            </a:pPr>
            <a:r>
              <a:rPr lang="en-US" sz="1600"/>
              <a:t>numbers = c(12, 33, 30)</a:t>
            </a:r>
          </a:p>
          <a:p>
            <a:pPr indent="0">
              <a:buNone/>
            </a:pPr>
            <a:r>
              <a:rPr lang="en-US" sz="1600"/>
              <a:t>mean(numbers)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60AC6-D120-F257-0FF4-BF4266B07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549900" cy="5027456"/>
          </a:xfrm>
        </p:spPr>
        <p:txBody>
          <a:bodyPr/>
          <a:lstStyle/>
          <a:p>
            <a:r>
              <a:rPr lang="en-US" b="1"/>
              <a:t>RStudio </a:t>
            </a:r>
            <a:r>
              <a:rPr lang="en-US"/>
              <a:t>is the application where you do the programming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6DBD6-9FDD-A3A6-4C81-A0DD7B46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8A820E1-F99D-C468-FBF0-446DAFBB0806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80C24C-C05C-F839-7997-3C1E17B8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28133"/>
            <a:ext cx="6057900" cy="35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16439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Why R?</vt:lpstr>
      <vt:lpstr>Learning Objectives</vt:lpstr>
      <vt:lpstr>Yup, programming</vt:lpstr>
      <vt:lpstr>R is a “high-level” language</vt:lpstr>
      <vt:lpstr>You already did it!</vt:lpstr>
      <vt:lpstr>But why?</vt:lpstr>
      <vt:lpstr>R vs. Excel</vt:lpstr>
      <vt:lpstr>R &amp; RStudio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revision>1</cp:revision>
  <dcterms:created xsi:type="dcterms:W3CDTF">2022-04-15T15:55:21Z</dcterms:created>
  <dcterms:modified xsi:type="dcterms:W3CDTF">2023-01-03T20:12:36Z</dcterms:modified>
</cp:coreProperties>
</file>